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87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90" r:id="rId15"/>
    <p:sldId id="289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88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b="1" dirty="0">
                <a:latin typeface="Arial Black" panose="020B0A04020102020204" charset="0"/>
                <a:cs typeface="Arial Black" panose="020B0A04020102020204" charset="0"/>
              </a:rPr>
              <a:t>Ακούγοντας ένα βιβλίο</a:t>
            </a:r>
            <a:r>
              <a:rPr lang="el-GR" altLang="en-US" dirty="0"/>
              <a:t/>
            </a:r>
            <a:br>
              <a:rPr lang="el-GR" altLang="en-US" dirty="0"/>
            </a:br>
            <a:endParaRPr lang="el-G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altLang="en-US" sz="4000" dirty="0">
                <a:latin typeface="Arial Black" panose="020B0A04020102020204" charset="0"/>
                <a:cs typeface="Arial Black" panose="020B0A04020102020204" charset="0"/>
              </a:rPr>
              <a:t>Η καλόκαρδη νεράιδα</a:t>
            </a:r>
          </a:p>
          <a:p>
            <a:endParaRPr lang="el-GR" altLang="en-US" sz="4000" dirty="0"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l-GR" altLang="en-US" sz="4000" dirty="0">
                <a:latin typeface="Arial Black" panose="020B0A04020102020204" charset="0"/>
                <a:cs typeface="Arial Black" panose="020B0A04020102020204" charset="0"/>
              </a:rPr>
              <a:t>1ο Δημοτικό Σχολείο Σερρών </a:t>
            </a:r>
          </a:p>
          <a:p>
            <a:r>
              <a:rPr lang="el-GR" altLang="en-US" sz="4000" dirty="0">
                <a:latin typeface="Arial Black" panose="020B0A04020102020204" charset="0"/>
                <a:cs typeface="Arial Black" panose="020B0A04020102020204" charset="0"/>
              </a:rPr>
              <a:t>Τάξη:Γ1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23322295-E8D5-9583-0505-588A953699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7" y="2690446"/>
            <a:ext cx="6541477" cy="2106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9B0D54D-E3CA-EDE6-F704-7293E5E4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4BCB1098-07D3-9D13-AEFA-65443633D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955638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F1AE2DA2-B1C6-55E9-766B-E4D86DCF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17" y="1690686"/>
            <a:ext cx="553798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492D30F-1662-90DB-91A7-33CA0296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4688DBD2-FA5A-BB95-DAAC-6CF24E526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5749084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779E37EB-1A3A-87B6-17A5-6E4A688B7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083" y="1690686"/>
            <a:ext cx="644291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FC6B92A-E1EB-9F44-23B4-370B1AE81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3C71C023-7C2D-E88B-A68F-70841AF84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71" y="0"/>
            <a:ext cx="5968729" cy="6858000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AFAA3770-B6E5-9B43-DB9C-FA1238981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05137B6-E405-7040-2E9B-4D723CAC3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1E275510-2213-0139-156E-F96FB349C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6217920" cy="6857999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336EA207-1763-759C-7CD4-39E1CBA7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2326D2C-F7B8-A68F-5DB8-71E5F447A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FFB9FF42-8F21-4EA2-8073-89507E14E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671" y="1825625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19519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9AE95BC-F829-B273-E720-14F2AE6D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solidFill>
                  <a:srgbClr val="FF0000"/>
                </a:solidFill>
                <a:latin typeface="Arial Black" panose="020B0A04020102020204" pitchFamily="34" charset="0"/>
              </a:rPr>
              <a:t>Παίξαμε ωραία παιχνίδια!</a:t>
            </a:r>
            <a:r>
              <a:rPr lang="el-GR" sz="3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l-GR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l-GR" sz="3200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l-GR" sz="3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l-GR" sz="4900" dirty="0">
                <a:latin typeface="Arial Black" panose="020B0A04020102020204" pitchFamily="34" charset="0"/>
              </a:rPr>
              <a:t>Κουίζ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505369F3-51F5-300F-2639-AA523D73C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554" y="1825625"/>
            <a:ext cx="81668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altLang="en-US" dirty="0" err="1">
                <a:latin typeface="Arial Black" panose="020B0A04020102020204" charset="0"/>
                <a:cs typeface="Arial Black" panose="020B0A04020102020204" charset="0"/>
                <a:sym typeface="+mn-ea"/>
              </a:rPr>
              <a:t>Αντιστοίχηση</a:t>
            </a:r>
            <a:r>
              <a:rPr lang="el-GR" altLang="en-US" dirty="0"/>
              <a:t/>
            </a:r>
            <a:br>
              <a:rPr lang="el-GR" altLang="en-US" dirty="0"/>
            </a:br>
            <a:endParaRPr lang="el-G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dirty="0">
                <a:latin typeface="Arial Black" panose="020B0A04020102020204" charset="0"/>
                <a:cs typeface="Arial Black" panose="020B0A04020102020204" charset="0"/>
              </a:rPr>
              <a:t>Τηλεπαιχνίδι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>
                <a:latin typeface="Arial Black" panose="020B0A04020102020204" charset="0"/>
                <a:cs typeface="Arial Black" panose="020B0A04020102020204" charset="0"/>
              </a:rPr>
              <a:t>Άνοιξε το κουτί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675" y="1825625"/>
            <a:ext cx="773938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b="1">
                <a:latin typeface="Arial Black" panose="020B0A04020102020204" charset="0"/>
                <a:cs typeface="Arial Black" panose="020B0A04020102020204" charset="0"/>
              </a:rPr>
              <a:t>Τροχός της τύχης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200">
                <a:latin typeface="Arial Black" panose="020B0A04020102020204" charset="0"/>
                <a:cs typeface="Arial Black" panose="020B0A04020102020204" charset="0"/>
              </a:rPr>
              <a:t>Δημιουργία αφίσας για τον μεγάλο αδελφό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15DBFBAE-FE9D-E405-D9FC-FF0D53D29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45" y="1825625"/>
            <a:ext cx="6172110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>
                <a:latin typeface="Arial Black" panose="020B0A04020102020204" charset="0"/>
                <a:cs typeface="Arial Black" panose="020B0A04020102020204" charset="0"/>
              </a:rPr>
              <a:t>Κάρτες φλας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>
                <a:latin typeface="Arial Black" panose="020B0A04020102020204" charset="0"/>
                <a:cs typeface="Arial Black" panose="020B0A04020102020204" charset="0"/>
              </a:rPr>
              <a:t>Βρες το ταίρι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>
                <a:latin typeface="Arial Black" panose="020B0A04020102020204" charset="0"/>
                <a:cs typeface="Arial Black" panose="020B0A04020102020204" charset="0"/>
              </a:rPr>
              <a:t>Αναγραμματισμός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2950" y="1825625"/>
            <a:ext cx="81648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0006CDC-1B6A-2A50-BC62-B91F836E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426"/>
          </a:xfrm>
        </p:spPr>
        <p:txBody>
          <a:bodyPr>
            <a:normAutofit/>
          </a:bodyPr>
          <a:lstStyle/>
          <a:p>
            <a:pPr algn="ctr"/>
            <a:r>
              <a:rPr lang="el-GR" sz="1200" dirty="0">
                <a:latin typeface="Arial Black" panose="020B0A04020102020204" pitchFamily="34" charset="0"/>
              </a:rPr>
              <a:t>Υπεύθυνη </a:t>
            </a:r>
            <a:r>
              <a:rPr lang="el-GR" sz="1200" dirty="0" err="1">
                <a:latin typeface="Arial Black" panose="020B0A04020102020204" pitchFamily="34" charset="0"/>
              </a:rPr>
              <a:t>εκπαιδευτικός:Αργυροπούλου</a:t>
            </a:r>
            <a:r>
              <a:rPr lang="el-GR" sz="1200" dirty="0">
                <a:latin typeface="Arial Black" panose="020B0A04020102020204" pitchFamily="34" charset="0"/>
              </a:rPr>
              <a:t> Παναγιώτα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F066FC8-7398-9E78-DA38-5AE7EF88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943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1000" dirty="0">
                <a:latin typeface="Arial Black" panose="020B0A04020102020204" pitchFamily="34" charset="0"/>
              </a:rPr>
              <a:t>Μαθητές/</a:t>
            </a:r>
            <a:r>
              <a:rPr lang="el-GR" sz="1000" dirty="0" err="1">
                <a:latin typeface="Arial Black" panose="020B0A04020102020204" pitchFamily="34" charset="0"/>
              </a:rPr>
              <a:t>τριες</a:t>
            </a:r>
            <a:endParaRPr lang="el-GR" sz="1000" dirty="0">
              <a:latin typeface="Arial Black" panose="020B0A04020102020204" pitchFamily="34" charset="0"/>
            </a:endParaRP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 ΑΓΓΕΛΟΠΟΥΛΟΥ ΚΥΡΙΑΚΗ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2  ΑΝΤΙΚΟΓΛΟΥ ΧΡΙΣΤΙΝΑ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3  ΑΡΑΜΠΑΤΖΗΣ ΠΕΤΡΟΣ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4  ΒΑΛΣΑΜΑΚΗΣ ΟΡΕΣΤΗΣ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5  ΓΑΤΣΙΟΣ ΜΙΧΑΗΛ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6  ΖΑΧΑΡΙΑΔΟΥ ΘΕΟΔΩΡΑ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7  ΚΑΣΜΕΡΙΔΗΣ ΟΔΥΣΣΕΑΣ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8  ΚΙΟΣΣΕ ΜΥΡΤΩ ΠΑΝΑΓΙΩΤΑ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9  ΚΟΥΒΟΠΟΥΛΟΣ ΙΩΑΝΝΗΣ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10  ΚΥΡΙΑΖΙΔΗΣ ΧΡΗΣΤΟΣ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11  ΛΑΖΑΡΙΔΗ ΠΑΝΑΓΙΩΤΑ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12  ΜΑΚΙΝΑΤΖΗΣ ΓΕΩΡΓΙΟΣ ΛΟΥΚΑΣ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13  ΜΑΡΙΝΟΥ ΙΩΑΝΝΑ ΜΑΡΙΑ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14  ΜΑΤΡΑΠΑΖΗ ΦΩΤΕΙΝΗ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15  ΜΗΤΟΥΣΟΥΔΗΣ ΣΤΕΡΓΙΟΣ 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16  ΜΙΧΑΛΑΚΗΣ ΘΕΟΦΥΛΑΚΤΟΣ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17  ΜΠΑΚΙΡΤΖΗΣ ΑΝΑΓΝΩΣΤΗΣ</a:t>
            </a: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18  ΠΑΡΑΣΤΑΤΙΔΟΥ ΑΛΕΞΑΝΔΡ</a:t>
            </a:r>
            <a:r>
              <a:rPr lang="en-US" sz="1000" dirty="0">
                <a:latin typeface="Arial Black" panose="020B0A04020102020204" pitchFamily="34" charset="0"/>
              </a:rPr>
              <a:t>A</a:t>
            </a:r>
            <a:endParaRPr lang="el-GR" sz="1000" dirty="0">
              <a:latin typeface="Arial Black" panose="020B0A04020102020204" pitchFamily="34" charset="0"/>
            </a:endParaRPr>
          </a:p>
          <a:p>
            <a:pPr algn="ctr"/>
            <a:r>
              <a:rPr lang="el-GR" sz="1000" dirty="0">
                <a:latin typeface="Arial Black" panose="020B0A04020102020204" pitchFamily="34" charset="0"/>
              </a:rPr>
              <a:t>19  ΤΣΕΝ ΖΙ ΧΟΥΙ</a:t>
            </a:r>
          </a:p>
        </p:txBody>
      </p:sp>
    </p:spTree>
    <p:extLst>
      <p:ext uri="{BB962C8B-B14F-4D97-AF65-F5344CB8AC3E}">
        <p14:creationId xmlns:p14="http://schemas.microsoft.com/office/powerpoint/2010/main" val="35581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9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Ευχαριστούμε!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3200">
                <a:latin typeface="Arial Black" panose="020B0A04020102020204" charset="0"/>
                <a:cs typeface="Arial Black" panose="020B0A04020102020204" charset="0"/>
                <a:sym typeface="+mn-ea"/>
              </a:rPr>
              <a:t>Δημιουργία αφίσας για τον μεσαίο αδελφό</a:t>
            </a:r>
            <a:endParaRPr lang="en-US" sz="320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2D00356E-51B9-9D13-AC6F-EDE9573F2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03" y="1825625"/>
            <a:ext cx="9636368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l-GR" altLang="en-US" sz="3600">
                <a:latin typeface="Arial Black" panose="020B0A04020102020204" charset="0"/>
                <a:cs typeface="Arial Black" panose="020B0A04020102020204" charset="0"/>
                <a:sym typeface="+mn-ea"/>
              </a:rPr>
              <a:t>Δημιουργία αφίσας για τον μικρό αδελφό</a:t>
            </a:r>
            <a:endParaRPr lang="en-US" sz="360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50614D97-6158-EC8A-BD8F-491E86DC1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806" y="1825625"/>
            <a:ext cx="5860387" cy="4351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7AA12F7-B522-3A33-EC5C-42E8284E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572692" cy="97770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7030A0"/>
                </a:solidFill>
              </a:rPr>
              <a:t>Φτιάξαμε ωραίες ζωγραφιές 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F38BBAAC-AF82-6E73-8DF3-D43ACC19A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434905"/>
            <a:ext cx="4764260" cy="5423093"/>
          </a:xfr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B62FC6B9-BE46-3431-9E97-9B5130490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V="1">
            <a:off x="839788" y="886266"/>
            <a:ext cx="45719" cy="281352"/>
          </a:xfrm>
        </p:spPr>
        <p:txBody>
          <a:bodyPr>
            <a:normAutofit fontScale="92500" lnSpcReduction="10000"/>
          </a:bodyPr>
          <a:lstStyle/>
          <a:p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ADC2968F-2490-94E6-6CC4-67DB203BD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17" y="1343049"/>
            <a:ext cx="4764260" cy="560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97E3B25-2102-5A0F-B804-9844232C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B9DE69AB-0273-82E8-4079-AD07FF505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2" y="1910031"/>
            <a:ext cx="5623700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FB57D82B-6721-76C6-3521-F91BE8E34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92" y="1910031"/>
            <a:ext cx="56237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9C91430-22E4-6709-1332-3ADB0F7A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DE1B9DC4-0022-3C63-E113-A010CEDEB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7" y="1952234"/>
            <a:ext cx="5777710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08E5D330-A1A0-D3B7-DFEC-411C098B0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78" y="1952234"/>
            <a:ext cx="61278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0DF82B9-B6B2-E6B0-8601-CEB0DE48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F58BD98B-DF65-D438-17CF-BE6CDAC3B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63" y="1912710"/>
            <a:ext cx="5955637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85C8B041-D0E2-0E6E-551C-6CA448AB5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710"/>
            <a:ext cx="62363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DD7E9B4-8777-ABBF-64B9-9E76FA9D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8D7020C-2660-66AA-023F-E424E15DC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" y="1952234"/>
            <a:ext cx="6027827" cy="4351338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E950D42F-F698-7787-92CB-A9F1E53D0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2232"/>
            <a:ext cx="609600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118</Words>
  <Application>Microsoft Office PowerPoint</Application>
  <PresentationFormat>Προσαρμογή</PresentationFormat>
  <Paragraphs>39</Paragraphs>
  <Slides>24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Office Theme</vt:lpstr>
      <vt:lpstr>Ακούγοντας ένα βιβλίο </vt:lpstr>
      <vt:lpstr>Δημιουργία αφίσας για τον μεγάλο αδελφό</vt:lpstr>
      <vt:lpstr>Δημιουργία αφίσας για τον μεσαίο αδελφό</vt:lpstr>
      <vt:lpstr>Δημιουργία αφίσας για τον μικρό αδελφό</vt:lpstr>
      <vt:lpstr>Φτιάξαμε ωραίες ζωγραφιές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Παίξαμε ωραία παιχνίδια!  Κουίζ</vt:lpstr>
      <vt:lpstr>Αντιστοίχηση </vt:lpstr>
      <vt:lpstr>Τηλεπαιχνίδι</vt:lpstr>
      <vt:lpstr>Άνοιξε το κουτί</vt:lpstr>
      <vt:lpstr>Τροχός της τύχης</vt:lpstr>
      <vt:lpstr>Κάρτες φλας</vt:lpstr>
      <vt:lpstr>Βρες το ταίρι</vt:lpstr>
      <vt:lpstr>Αναγραμματισμός</vt:lpstr>
      <vt:lpstr>Υπεύθυνη εκπαιδευτικός:Αργυροπούλου Παναγιώτα 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Ακούγοντας ένα βιβλίο</dc:title>
  <dc:creator>User</dc:creator>
  <cp:lastModifiedBy>Thanasis</cp:lastModifiedBy>
  <cp:revision>25</cp:revision>
  <dcterms:created xsi:type="dcterms:W3CDTF">2025-02-01T17:26:00Z</dcterms:created>
  <dcterms:modified xsi:type="dcterms:W3CDTF">2025-03-18T19:03:00Z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17E2F0BFF78448F9B68EE45903892618_12</vt:lpwstr>
  </property>
  <property fmtid="{D5CDD505-2E9C-101B-9397-08002B2CF9AE}" pid="3" name="KSOProductBuildVer">
    <vt:lpwstr>1033-12.2.0.19805</vt:lpwstr>
  </property>
</Properties>
</file>